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12192000" cy="6858000"/>
  <p:notesSz cx="6858000" cy="12192000"/>
  <p:defaultTextStyle>
    <a:defPPr>
      <a:defRPr lang="de-DE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eannine Burkhard" initials="JB" lastIdx="1" clrIdx="0">
    <p:extLst>
      <p:ext uri="{19B8F6BF-5375-455C-9EA6-DF929625EA0E}">
        <p15:presenceInfo xmlns:p15="http://schemas.microsoft.com/office/powerpoint/2012/main" userId="S::jeannine.burkhard@vdsi.org::c02af722-f6f8-41cd-b717-6f5791a80fc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0F898B5-AC45-A2CD-18A8-994DF6DE7B6C}">
  <a:tblStyle styleId="{80F898B5-AC45-A2CD-18A8-994DF6DE7B6C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725" y="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Titelfoli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de-DE"/>
              <a:t>Titelmasterformat durch Klicken bearbeiten</a:t>
            </a:r>
          </a:p>
        </p:txBody>
      </p:sp>
      <p:sp>
        <p:nvSpPr>
          <p:cNvPr id="5" name="Untertitel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de-DE"/>
              <a:t>Formatvorlage des Untertitelmasters durch Klicken bearbeiten</a:t>
            </a:r>
          </a:p>
        </p:txBody>
      </p:sp>
      <p:sp>
        <p:nvSpPr>
          <p:cNvPr id="6" name="Datumsplatzhalt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00BAA98-2284-4268-A973-B442E9A20AEC}" type="datetimeFigureOut">
              <a:rPr lang="de-DE"/>
              <a:t>03.12.2020</a:t>
            </a:fld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15E8E8A4-A712-496B-BAAA-B0AEA8E01FC1}" type="slidenum">
              <a:rPr lang="de-DE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el und Inhal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Titelmasterformat durch Klicken bearbeiten</a:t>
            </a:r>
          </a:p>
        </p:txBody>
      </p:sp>
      <p:sp>
        <p:nvSpPr>
          <p:cNvPr id="5" name="Inhaltsplatzhalt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de-DE"/>
              <a:t>Formatvorlagen des Textmasters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</a:p>
        </p:txBody>
      </p:sp>
      <p:sp>
        <p:nvSpPr>
          <p:cNvPr id="6" name="Datumsplatzhalt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00BAA98-2284-4268-A973-B442E9A20AEC}" type="datetimeFigureOut">
              <a:rPr lang="de-DE"/>
              <a:t>03.12.2020</a:t>
            </a:fld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15E8E8A4-A712-496B-BAAA-B0AEA8E01FC1}" type="slidenum">
              <a:rPr lang="de-DE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Abschnitts- überschrif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de-DE"/>
              <a:t>Titelmasterformat durch Klicken bearbeiten</a:t>
            </a:r>
          </a:p>
        </p:txBody>
      </p:sp>
      <p:sp>
        <p:nvSpPr>
          <p:cNvPr id="5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de-DE"/>
              <a:t>Formatvorlagen des Textmasters bearbeiten</a:t>
            </a:r>
            <a:endParaRPr/>
          </a:p>
        </p:txBody>
      </p:sp>
      <p:sp>
        <p:nvSpPr>
          <p:cNvPr id="6" name="Datumsplatzhalt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00BAA98-2284-4268-A973-B442E9A20AEC}" type="datetimeFigureOut">
              <a:rPr lang="de-DE"/>
              <a:t>03.12.2020</a:t>
            </a:fld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15E8E8A4-A712-496B-BAAA-B0AEA8E01FC1}" type="slidenum">
              <a:rPr lang="de-DE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Zwei Inhalt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Titelmasterformat durch Klicken bearbeiten</a:t>
            </a:r>
          </a:p>
        </p:txBody>
      </p:sp>
      <p:sp>
        <p:nvSpPr>
          <p:cNvPr id="5" name="Inhaltsplatzhalter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de-DE"/>
              <a:t>Formatvorlagen des Textmasters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</a:p>
        </p:txBody>
      </p:sp>
      <p:sp>
        <p:nvSpPr>
          <p:cNvPr id="6" name="Inhaltsplatzhalter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de-DE"/>
              <a:t>Formatvorlagen des Textmasters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</a:p>
        </p:txBody>
      </p:sp>
      <p:sp>
        <p:nvSpPr>
          <p:cNvPr id="7" name="Datumsplatzhalt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00BAA98-2284-4268-A973-B442E9A20AEC}" type="datetimeFigureOut">
              <a:rPr lang="de-DE"/>
              <a:t>03.12.2020</a:t>
            </a:fld>
            <a:endParaRPr lang="de-DE"/>
          </a:p>
        </p:txBody>
      </p:sp>
      <p:sp>
        <p:nvSpPr>
          <p:cNvPr id="8" name="Fußzeilenplatzhalt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9" name="Foliennummernplatzhalt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15E8E8A4-A712-496B-BAAA-B0AEA8E01FC1}" type="slidenum">
              <a:rPr lang="de-DE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Vergleich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de-DE"/>
              <a:t>Titelmasterformat durch Klicken bearbeiten</a:t>
            </a:r>
          </a:p>
        </p:txBody>
      </p:sp>
      <p:sp>
        <p:nvSpPr>
          <p:cNvPr id="5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de-DE"/>
              <a:t>Formatvorlagen des Textmasters bearbeiten</a:t>
            </a:r>
            <a:endParaRPr/>
          </a:p>
        </p:txBody>
      </p:sp>
      <p:sp>
        <p:nvSpPr>
          <p:cNvPr id="6" name="Inhaltsplatzhalter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de-DE"/>
              <a:t>Formatvorlagen des Textmasters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</a:p>
        </p:txBody>
      </p:sp>
      <p:sp>
        <p:nvSpPr>
          <p:cNvPr id="7" name="Textplatzhalter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de-DE"/>
              <a:t>Formatvorlagen des Textmasters bearbeiten</a:t>
            </a:r>
            <a:endParaRPr/>
          </a:p>
        </p:txBody>
      </p:sp>
      <p:sp>
        <p:nvSpPr>
          <p:cNvPr id="8" name="Inhaltsplatzhalter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de-DE"/>
              <a:t>Formatvorlagen des Textmasters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</a:p>
        </p:txBody>
      </p:sp>
      <p:sp>
        <p:nvSpPr>
          <p:cNvPr id="9" name="Datumsplatzhalt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00BAA98-2284-4268-A973-B442E9A20AEC}" type="datetimeFigureOut">
              <a:rPr lang="de-DE"/>
              <a:t>03.12.2020</a:t>
            </a:fld>
            <a:endParaRPr lang="de-DE"/>
          </a:p>
        </p:txBody>
      </p:sp>
      <p:sp>
        <p:nvSpPr>
          <p:cNvPr id="10" name="Fußzeilenplatzhalt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11" name="Foliennummernplatzhalt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15E8E8A4-A712-496B-BAAA-B0AEA8E01FC1}" type="slidenum">
              <a:rPr lang="de-DE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Nur Titel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Titelmasterformat durch Klicken bearbeiten</a:t>
            </a:r>
          </a:p>
        </p:txBody>
      </p:sp>
      <p:sp>
        <p:nvSpPr>
          <p:cNvPr id="5" name="Datumsplatzhalt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00BAA98-2284-4268-A973-B442E9A20AEC}" type="datetimeFigureOut">
              <a:rPr lang="de-DE"/>
              <a:t>03.12.2020</a:t>
            </a:fld>
            <a:endParaRPr lang="de-DE"/>
          </a:p>
        </p:txBody>
      </p:sp>
      <p:sp>
        <p:nvSpPr>
          <p:cNvPr id="6" name="Fußzeilenplatzhalt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7" name="Foliennummernplatzhalt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15E8E8A4-A712-496B-BAAA-B0AEA8E01FC1}" type="slidenum">
              <a:rPr lang="de-DE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Le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Datumsplatzhalt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00BAA98-2284-4268-A973-B442E9A20AEC}" type="datetimeFigureOut">
              <a:rPr lang="de-DE"/>
              <a:t>03.12.2020</a:t>
            </a:fld>
            <a:endParaRPr lang="de-DE"/>
          </a:p>
        </p:txBody>
      </p:sp>
      <p:sp>
        <p:nvSpPr>
          <p:cNvPr id="5" name="Fußzeilenplatzhalt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6" name="Foliennummernplatzhalt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15E8E8A4-A712-496B-BAAA-B0AEA8E01FC1}" type="slidenum">
              <a:rPr lang="de-DE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Inhalt mit Überschrif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de-DE"/>
              <a:t>Titelmasterformat durch Klicken bearbeiten</a:t>
            </a:r>
          </a:p>
        </p:txBody>
      </p:sp>
      <p:sp>
        <p:nvSpPr>
          <p:cNvPr id="5" name="Inhaltsplatzhalter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de-DE"/>
              <a:t>Formatvorlagen des Textmasters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</a:p>
        </p:txBody>
      </p:sp>
      <p:sp>
        <p:nvSpPr>
          <p:cNvPr id="6" name="Textplatzhalt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de-DE"/>
              <a:t>Formatvorlagen des Textmasters bearbeiten</a:t>
            </a:r>
            <a:endParaRPr/>
          </a:p>
        </p:txBody>
      </p:sp>
      <p:sp>
        <p:nvSpPr>
          <p:cNvPr id="7" name="Datumsplatzhalt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00BAA98-2284-4268-A973-B442E9A20AEC}" type="datetimeFigureOut">
              <a:rPr lang="de-DE"/>
              <a:t>03.12.2020</a:t>
            </a:fld>
            <a:endParaRPr lang="de-DE"/>
          </a:p>
        </p:txBody>
      </p:sp>
      <p:sp>
        <p:nvSpPr>
          <p:cNvPr id="8" name="Fußzeilenplatzhalt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9" name="Foliennummernplatzhalt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15E8E8A4-A712-496B-BAAA-B0AEA8E01FC1}" type="slidenum">
              <a:rPr lang="de-DE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Bild mit Überschrif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de-DE"/>
              <a:t>Titelmasterformat durch Klicken bearbeiten</a:t>
            </a:r>
          </a:p>
        </p:txBody>
      </p:sp>
      <p:sp>
        <p:nvSpPr>
          <p:cNvPr id="5" name="Bildplatzhalter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de-DE"/>
          </a:p>
        </p:txBody>
      </p:sp>
      <p:sp>
        <p:nvSpPr>
          <p:cNvPr id="6" name="Textplatzhalt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de-DE"/>
              <a:t>Formatvorlagen des Textmasters bearbeiten</a:t>
            </a:r>
            <a:endParaRPr/>
          </a:p>
        </p:txBody>
      </p:sp>
      <p:sp>
        <p:nvSpPr>
          <p:cNvPr id="7" name="Datumsplatzhalt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00BAA98-2284-4268-A973-B442E9A20AEC}" type="datetimeFigureOut">
              <a:rPr lang="de-DE"/>
              <a:t>03.12.2020</a:t>
            </a:fld>
            <a:endParaRPr lang="de-DE"/>
          </a:p>
        </p:txBody>
      </p:sp>
      <p:sp>
        <p:nvSpPr>
          <p:cNvPr id="8" name="Fußzeilenplatzhalt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9" name="Foliennummernplatzhalt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15E8E8A4-A712-496B-BAAA-B0AEA8E01FC1}" type="slidenum">
              <a:rPr lang="de-DE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Titel und vertikaler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Titelmasterformat durch Klicken bearbeiten</a:t>
            </a:r>
          </a:p>
        </p:txBody>
      </p:sp>
      <p:sp>
        <p:nvSpPr>
          <p:cNvPr id="5" name="Vertikaler Textplatzhalt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de-DE"/>
              <a:t>Formatvorlagen des Textmasters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</a:p>
        </p:txBody>
      </p:sp>
      <p:sp>
        <p:nvSpPr>
          <p:cNvPr id="6" name="Datumsplatzhalt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00BAA98-2284-4268-A973-B442E9A20AEC}" type="datetimeFigureOut">
              <a:rPr lang="de-DE"/>
              <a:t>03.12.2020</a:t>
            </a:fld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15E8E8A4-A712-496B-BAAA-B0AEA8E01FC1}" type="slidenum">
              <a:rPr lang="de-DE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Vertikaler Titel un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Vertikaler Titel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de-DE"/>
              <a:t>Titelmasterformat durch Klicken bearbeiten</a:t>
            </a:r>
          </a:p>
        </p:txBody>
      </p:sp>
      <p:sp>
        <p:nvSpPr>
          <p:cNvPr id="5" name="Vertikaler Textplatzhalter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de-DE"/>
              <a:t>Formatvorlagen des Textmasters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</a:p>
        </p:txBody>
      </p:sp>
      <p:sp>
        <p:nvSpPr>
          <p:cNvPr id="6" name="Datumsplatzhalt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00BAA98-2284-4268-A973-B442E9A20AEC}" type="datetimeFigureOut">
              <a:rPr lang="de-DE"/>
              <a:t>03.12.2020</a:t>
            </a:fld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15E8E8A4-A712-496B-BAAA-B0AEA8E01FC1}" type="slidenum">
              <a:rPr lang="de-DE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elplatzhalt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de-DE"/>
              <a:t>Titelmasterformat durch Klicken bearbeiten</a:t>
            </a:r>
          </a:p>
        </p:txBody>
      </p:sp>
      <p:sp>
        <p:nvSpPr>
          <p:cNvPr id="5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de-DE"/>
              <a:t>Formatvorlagen des Textmasters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</a:p>
        </p:txBody>
      </p:sp>
      <p:sp>
        <p:nvSpPr>
          <p:cNvPr id="6" name="Datumsplatzhalter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00BAA98-2284-4268-A973-B442E9A20AEC}" type="datetimeFigureOut">
              <a:rPr lang="de-DE"/>
              <a:t>03.12.2020</a:t>
            </a:fld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5E8E8A4-A712-496B-BAAA-B0AEA8E01FC1}" type="slidenum">
              <a:rPr lang="de-DE"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elle 8">
            <a:extLst>
              <a:ext uri="{FF2B5EF4-FFF2-40B4-BE49-F238E27FC236}">
                <a16:creationId xmlns:a16="http://schemas.microsoft.com/office/drawing/2014/main" id="{1C9FBA4C-BD3D-46CD-B871-A746CD1EC7B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54054844"/>
              </p:ext>
            </p:extLst>
          </p:nvPr>
        </p:nvGraphicFramePr>
        <p:xfrm>
          <a:off x="263351" y="836712"/>
          <a:ext cx="11665297" cy="5910496"/>
        </p:xfrm>
        <a:graphic>
          <a:graphicData uri="http://schemas.openxmlformats.org/drawingml/2006/table">
            <a:tbl>
              <a:tblPr firstRow="1" bandRow="1">
                <a:tableStyleId>{80F898B5-AC45-A2CD-18A8-994DF6DE7B6C}</a:tableStyleId>
              </a:tblPr>
              <a:tblGrid>
                <a:gridCol w="1421111">
                  <a:extLst>
                    <a:ext uri="{9D8B030D-6E8A-4147-A177-3AD203B41FA5}">
                      <a16:colId xmlns:a16="http://schemas.microsoft.com/office/drawing/2014/main" val="803178588"/>
                    </a:ext>
                  </a:extLst>
                </a:gridCol>
                <a:gridCol w="5409494">
                  <a:extLst>
                    <a:ext uri="{9D8B030D-6E8A-4147-A177-3AD203B41FA5}">
                      <a16:colId xmlns:a16="http://schemas.microsoft.com/office/drawing/2014/main" val="1780339881"/>
                    </a:ext>
                  </a:extLst>
                </a:gridCol>
                <a:gridCol w="4834692">
                  <a:extLst>
                    <a:ext uri="{9D8B030D-6E8A-4147-A177-3AD203B41FA5}">
                      <a16:colId xmlns:a16="http://schemas.microsoft.com/office/drawing/2014/main" val="3455774777"/>
                    </a:ext>
                  </a:extLst>
                </a:gridCol>
              </a:tblGrid>
              <a:tr h="424096">
                <a:tc>
                  <a:txBody>
                    <a:bodyPr/>
                    <a:lstStyle/>
                    <a:p>
                      <a:r>
                        <a:rPr lang="de-DE" dirty="0"/>
                        <a:t>Uhrzeit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Programmpunkt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/>
                        <a:t>Ansprechperson(en)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6656919"/>
                  </a:ext>
                </a:extLst>
              </a:tr>
              <a:tr h="355137">
                <a:tc>
                  <a:txBody>
                    <a:bodyPr/>
                    <a:lstStyle/>
                    <a:p>
                      <a:r>
                        <a:rPr lang="de-DE" dirty="0"/>
                        <a:t>16:00 Uhr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Begrüßung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ELLI-Mitarbeitende*r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9185515"/>
                  </a:ext>
                </a:extLst>
              </a:tr>
              <a:tr h="355137">
                <a:tc>
                  <a:txBody>
                    <a:bodyPr/>
                    <a:lstStyle/>
                    <a:p>
                      <a:r>
                        <a:rPr lang="de-DE" dirty="0"/>
                        <a:t>16:05 Uhr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Allgemeine Informationen &amp; Auslandspraktika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Vertreter*in des International Office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1207649"/>
                  </a:ext>
                </a:extLst>
              </a:tr>
              <a:tr h="612976">
                <a:tc>
                  <a:txBody>
                    <a:bodyPr/>
                    <a:lstStyle/>
                    <a:p>
                      <a:r>
                        <a:rPr lang="de-DE" dirty="0"/>
                        <a:t>16:20 Uhr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/>
                        <a:t>Möglichkeiten für Auslandsaufenthalte während des Maschinenbaustudiums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Internationalisierungsbeauftragte*r, Fakultät MB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2654158"/>
                  </a:ext>
                </a:extLst>
              </a:tr>
              <a:tr h="35513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b="1" dirty="0"/>
                        <a:t>Studentische Erfahrungsberichte 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8300311"/>
                  </a:ext>
                </a:extLst>
              </a:tr>
              <a:tr h="350272">
                <a:tc>
                  <a:txBody>
                    <a:bodyPr/>
                    <a:lstStyle/>
                    <a:p>
                      <a:r>
                        <a:rPr lang="de-DE" dirty="0"/>
                        <a:t>16:30 Uhr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Break-Out Session 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9774785"/>
                  </a:ext>
                </a:extLst>
              </a:tr>
              <a:tr h="350272">
                <a:tc>
                  <a:txBody>
                    <a:bodyPr/>
                    <a:lstStyle/>
                    <a:p>
                      <a:r>
                        <a:rPr lang="de-DE" dirty="0"/>
                        <a:t>17:00 Uhr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b="0" dirty="0"/>
                        <a:t>Break-Out Session II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9662416"/>
                  </a:ext>
                </a:extLst>
              </a:tr>
              <a:tr h="1926496">
                <a:tc>
                  <a:txBody>
                    <a:bodyPr/>
                    <a:lstStyle/>
                    <a:p>
                      <a:r>
                        <a:rPr lang="de-DE" dirty="0"/>
                        <a:t>Räume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b="1" dirty="0"/>
                        <a:t>Raum 1: Europa (Erasmus)</a:t>
                      </a:r>
                      <a:br>
                        <a:rPr lang="de-DE" dirty="0"/>
                      </a:br>
                      <a:br>
                        <a:rPr lang="de-DE" dirty="0"/>
                      </a:br>
                      <a:endParaRPr lang="de-DE" dirty="0"/>
                    </a:p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b="1" dirty="0"/>
                        <a:t>Raum 2: USA</a:t>
                      </a:r>
                      <a:br>
                        <a:rPr lang="de-DE" b="1" dirty="0"/>
                      </a:br>
                      <a:br>
                        <a:rPr lang="de-DE" dirty="0"/>
                      </a:br>
                      <a:r>
                        <a:rPr lang="de-DE" b="1" dirty="0"/>
                        <a:t>Raum 3: Rest der Welt</a:t>
                      </a:r>
                      <a:br>
                        <a:rPr lang="de-DE" b="1" dirty="0"/>
                      </a:b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e-DE" sz="1800" dirty="0"/>
                        <a:t>Ehemalige </a:t>
                      </a:r>
                      <a:r>
                        <a:rPr lang="de-DE" sz="1800" dirty="0" err="1"/>
                        <a:t>Outgoings</a:t>
                      </a:r>
                      <a:r>
                        <a:rPr lang="de-DE" sz="1800" dirty="0"/>
                        <a:t> mit Erasmus- Aufenthalten in</a:t>
                      </a:r>
                      <a:r>
                        <a:rPr lang="de-DE" sz="1800" b="0" i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Finnland, </a:t>
                      </a:r>
                      <a:r>
                        <a:rPr lang="de-DE" sz="1800" dirty="0"/>
                        <a:t>UK, </a:t>
                      </a:r>
                      <a:r>
                        <a:rPr lang="de-DE" sz="1800" b="0" i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Ungarn und Spanien</a:t>
                      </a:r>
                    </a:p>
                    <a:p>
                      <a:pPr marL="285750" marR="0" lvl="0" indent="-28575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e-DE" sz="1800" dirty="0"/>
                        <a:t>Ehemalige </a:t>
                      </a:r>
                      <a:r>
                        <a:rPr lang="de-DE" sz="1800" dirty="0" err="1"/>
                        <a:t>Outgoings</a:t>
                      </a:r>
                      <a:r>
                        <a:rPr lang="de-DE" sz="1800" dirty="0"/>
                        <a:t> mit Aufenthalten in den USA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de-DE" sz="1800" dirty="0"/>
                        <a:t>Ehemalige </a:t>
                      </a:r>
                      <a:r>
                        <a:rPr lang="de-DE" sz="1800" dirty="0" err="1"/>
                        <a:t>Outgoings</a:t>
                      </a:r>
                      <a:r>
                        <a:rPr lang="de-DE" sz="1800" dirty="0"/>
                        <a:t> mit Aufenthalten in Australien, Brasilien, Kolumbien, Neuseeland und Taiwan</a:t>
                      </a:r>
                      <a:endParaRPr lang="en-GB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6212773"/>
                  </a:ext>
                </a:extLst>
              </a:tr>
              <a:tr h="350272">
                <a:tc>
                  <a:txBody>
                    <a:bodyPr/>
                    <a:lstStyle/>
                    <a:p>
                      <a:r>
                        <a:rPr lang="de-DE" dirty="0"/>
                        <a:t>17:30 Uhr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b="0" dirty="0"/>
                        <a:t>Austausch im Plenum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5746239"/>
                  </a:ext>
                </a:extLst>
              </a:tr>
              <a:tr h="350272">
                <a:tc>
                  <a:txBody>
                    <a:bodyPr/>
                    <a:lstStyle/>
                    <a:p>
                      <a:r>
                        <a:rPr lang="de-DE"/>
                        <a:t>17:45 </a:t>
                      </a:r>
                      <a:r>
                        <a:rPr lang="de-DE" dirty="0"/>
                        <a:t>Uhr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b="0" dirty="0"/>
                        <a:t>Ende der Veranstaltung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8496545"/>
                  </a:ext>
                </a:extLst>
              </a:tr>
            </a:tbl>
          </a:graphicData>
        </a:graphic>
      </p:graphicFrame>
      <p:pic>
        <p:nvPicPr>
          <p:cNvPr id="9" name="Inhaltsplatzhalter 3" descr="Bild Plakat Ga.jpg">
            <a:extLst>
              <a:ext uri="{FF2B5EF4-FFF2-40B4-BE49-F238E27FC236}">
                <a16:creationId xmlns:a16="http://schemas.microsoft.com/office/drawing/2014/main" id="{ABD6BE4E-4E4B-49F6-AF49-8DBCDD940CA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930" t="79678" r="5912" b="6078"/>
          <a:stretch/>
        </p:blipFill>
        <p:spPr bwMode="auto">
          <a:xfrm>
            <a:off x="3431704" y="132768"/>
            <a:ext cx="3708604" cy="5899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Textfeld 11">
            <a:extLst>
              <a:ext uri="{FF2B5EF4-FFF2-40B4-BE49-F238E27FC236}">
                <a16:creationId xmlns:a16="http://schemas.microsoft.com/office/drawing/2014/main" id="{F8CC588C-1CB7-4D0B-8F59-28221A6466AF}"/>
              </a:ext>
            </a:extLst>
          </p:cNvPr>
          <p:cNvSpPr txBox="1"/>
          <p:nvPr/>
        </p:nvSpPr>
        <p:spPr>
          <a:xfrm>
            <a:off x="7320136" y="223213"/>
            <a:ext cx="17430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/>
              <a:t>- Programm</a:t>
            </a:r>
            <a:endParaRPr lang="en-GB" sz="2400" dirty="0"/>
          </a:p>
        </p:txBody>
      </p:sp>
      <p:graphicFrame>
        <p:nvGraphicFramePr>
          <p:cNvPr id="13" name="Tabelle 12">
            <a:extLst>
              <a:ext uri="{FF2B5EF4-FFF2-40B4-BE49-F238E27FC236}">
                <a16:creationId xmlns:a16="http://schemas.microsoft.com/office/drawing/2014/main" id="{BCF30312-B63E-482C-AFC5-8CFAC581D27B}"/>
              </a:ext>
            </a:extLst>
          </p:cNvPr>
          <p:cNvGraphicFramePr>
            <a:graphicFrameLocks noGrp="1"/>
          </p:cNvGraphicFramePr>
          <p:nvPr/>
        </p:nvGraphicFramePr>
        <p:xfrm>
          <a:off x="13287022" y="6333067"/>
          <a:ext cx="208280" cy="365760"/>
        </p:xfrm>
        <a:graphic>
          <a:graphicData uri="http://schemas.openxmlformats.org/drawingml/2006/table">
            <a:tbl>
              <a:tblPr/>
              <a:tblGrid>
                <a:gridCol w="208280">
                  <a:extLst>
                    <a:ext uri="{9D8B030D-6E8A-4147-A177-3AD203B41FA5}">
                      <a16:colId xmlns:a16="http://schemas.microsoft.com/office/drawing/2014/main" val="309434305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88103640"/>
                  </a:ext>
                </a:extLst>
              </a:tr>
            </a:tbl>
          </a:graphicData>
        </a:graphic>
      </p:graphicFrame>
      <p:pic>
        <p:nvPicPr>
          <p:cNvPr id="3" name="Grafik 2" descr="Ein Bild, das Text, Uhr enthält.&#10;&#10;Automatisch generierte Beschreibung">
            <a:extLst>
              <a:ext uri="{FF2B5EF4-FFF2-40B4-BE49-F238E27FC236}">
                <a16:creationId xmlns:a16="http://schemas.microsoft.com/office/drawing/2014/main" id="{2C3BBBC3-503D-4BA8-BB4F-ED8FFFABB5B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332" y="76309"/>
            <a:ext cx="1885408" cy="645478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D3483C0D-B1F3-4464-9CE5-B0C172CFAF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0142" y="177989"/>
            <a:ext cx="2508506" cy="552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0145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119</Words>
  <Application>Microsoft Office PowerPoint</Application>
  <DocSecurity>0</DocSecurity>
  <PresentationFormat>Breitbild</PresentationFormat>
  <Paragraphs>28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</vt:lpstr>
      <vt:lpstr>PowerPoint-Präsentation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- Programm 20.11.2019</dc:title>
  <dc:subject/>
  <dc:creator>Laura Schiffmann</dc:creator>
  <cp:keywords/>
  <dc:description/>
  <cp:lastModifiedBy>Laura-Katharina Schiffmann</cp:lastModifiedBy>
  <cp:revision>29</cp:revision>
  <dcterms:created xsi:type="dcterms:W3CDTF">2019-11-19T11:56:18Z</dcterms:created>
  <dcterms:modified xsi:type="dcterms:W3CDTF">2020-12-03T13:07:40Z</dcterms:modified>
  <cp:category/>
  <dc:identifier/>
  <cp:contentStatus/>
  <dc:language/>
  <cp:version/>
</cp:coreProperties>
</file>